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2" r:id="rId14"/>
    <p:sldId id="290" r:id="rId15"/>
    <p:sldId id="291" r:id="rId16"/>
    <p:sldId id="295" r:id="rId17"/>
    <p:sldId id="296" r:id="rId18"/>
    <p:sldId id="265" r:id="rId19"/>
    <p:sldId id="278" r:id="rId20"/>
    <p:sldId id="279" r:id="rId21"/>
    <p:sldId id="280" r:id="rId22"/>
    <p:sldId id="281" r:id="rId23"/>
    <p:sldId id="282" r:id="rId24"/>
    <p:sldId id="28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FA8428"/>
    <a:srgbClr val="43A0C3"/>
    <a:srgbClr val="B52A24"/>
    <a:srgbClr val="B52823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79"/>
    <p:restoredTop sz="93835"/>
  </p:normalViewPr>
  <p:slideViewPr>
    <p:cSldViewPr snapToGrid="0" snapToObjects="1" showGuides="1">
      <p:cViewPr>
        <p:scale>
          <a:sx n="92" d="100"/>
          <a:sy n="92" d="100"/>
        </p:scale>
        <p:origin x="2536" y="9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10" Type="http://schemas.openxmlformats.org/officeDocument/2006/relationships/image" Target="../media/image44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1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231.png"/><Relationship Id="rId5" Type="http://schemas.openxmlformats.org/officeDocument/2006/relationships/image" Target="../media/image242.png"/><Relationship Id="rId6" Type="http://schemas.openxmlformats.org/officeDocument/2006/relationships/image" Target="../media/image251.png"/><Relationship Id="rId7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241.png"/><Relationship Id="rId6" Type="http://schemas.openxmlformats.org/officeDocument/2006/relationships/image" Target="../media/image250.png"/><Relationship Id="rId7" Type="http://schemas.openxmlformats.org/officeDocument/2006/relationships/image" Target="../media/image38.png"/><Relationship Id="rId8" Type="http://schemas.openxmlformats.org/officeDocument/2006/relationships/image" Target="../media/image270.png"/><Relationship Id="rId9" Type="http://schemas.openxmlformats.org/officeDocument/2006/relationships/image" Target="../media/image280.png"/><Relationship Id="rId10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6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225665" y="-45720"/>
            <a:ext cx="8560420" cy="7041552"/>
            <a:chOff x="2225665" y="-45720"/>
            <a:chExt cx="8560420" cy="7041552"/>
          </a:xfrm>
        </p:grpSpPr>
        <p:grpSp>
          <p:nvGrpSpPr>
            <p:cNvPr id="25" name="Group 24"/>
            <p:cNvGrpSpPr/>
            <p:nvPr/>
          </p:nvGrpSpPr>
          <p:grpSpPr>
            <a:xfrm>
              <a:off x="2225665" y="137832"/>
              <a:ext cx="3920724" cy="6858000"/>
              <a:chOff x="1928783" y="137832"/>
              <a:chExt cx="3920724" cy="6858000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8783" y="137832"/>
                <a:ext cx="3920724" cy="685800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2738029" y="1087869"/>
                <a:ext cx="230223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smtClean="0">
                    <a:latin typeface="Yu Gothic" charset="-128"/>
                    <a:ea typeface="Yu Gothic" charset="-128"/>
                    <a:cs typeface="Yu Gothic" charset="-128"/>
                  </a:rPr>
                  <a:t>GY94 preferences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890314" y="2807276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H1 preferences</a:t>
                </a:r>
                <a:endParaRPr lang="en-US" sz="2000" dirty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890314" y="4541511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H3 preferences</a:t>
                </a:r>
                <a:endParaRPr lang="en-US" sz="2000" dirty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181515" y="6232631"/>
                <a:ext cx="352051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H1+H3 average preferences</a:t>
                </a:r>
                <a:endParaRPr lang="en-US" sz="2000" dirty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5180" y="-45720"/>
              <a:ext cx="4900905" cy="68580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968423" y="0"/>
              <a:ext cx="663964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8310340" y="0"/>
                  <a:ext cx="1364164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0340" y="0"/>
                  <a:ext cx="1364164" cy="3231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786" t="-1887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5896368" y="1710235"/>
              <a:ext cx="135310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8448073" y="1710235"/>
                  <a:ext cx="1858403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43A0C3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43A0C3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8073" y="1710235"/>
                  <a:ext cx="1858403" cy="3231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311" t="-3774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5968423" y="3420470"/>
              <a:ext cx="135310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8448073" y="3420470"/>
                  <a:ext cx="1858403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FA8428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FA8428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8073" y="3420470"/>
                  <a:ext cx="1858403" cy="3231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11" t="-1887" b="-226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5920524" y="5130705"/>
              <a:ext cx="162775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400174" y="5130705"/>
                  <a:ext cx="1910578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0174" y="5130705"/>
                  <a:ext cx="1910578" cy="3231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278" t="-3774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riangle 17"/>
            <p:cNvSpPr/>
            <p:nvPr/>
          </p:nvSpPr>
          <p:spPr>
            <a:xfrm flipH="1">
              <a:off x="7267716" y="4438890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flipH="1">
              <a:off x="7115747" y="2198036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flipH="1">
              <a:off x="10279540" y="2199930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/>
            <p:cNvSpPr/>
            <p:nvPr/>
          </p:nvSpPr>
          <p:spPr>
            <a:xfrm flipH="1">
              <a:off x="10480478" y="4393832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flipH="1">
              <a:off x="7175853" y="5649142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flipH="1">
              <a:off x="10209143" y="5649142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/>
            <p:cNvSpPr/>
            <p:nvPr/>
          </p:nvSpPr>
          <p:spPr>
            <a:xfrm flipH="1">
              <a:off x="7280876" y="6127111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iangle 28"/>
            <p:cNvSpPr/>
            <p:nvPr/>
          </p:nvSpPr>
          <p:spPr>
            <a:xfrm flipH="1">
              <a:off x="10358651" y="6127111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644900" y="0"/>
            <a:ext cx="10200737" cy="6858000"/>
            <a:chOff x="3644900" y="0"/>
            <a:chExt cx="10200737" cy="6858000"/>
          </a:xfrm>
        </p:grpSpPr>
        <p:grpSp>
          <p:nvGrpSpPr>
            <p:cNvPr id="7" name="Group 6"/>
            <p:cNvGrpSpPr/>
            <p:nvPr/>
          </p:nvGrpSpPr>
          <p:grpSpPr>
            <a:xfrm>
              <a:off x="3644900" y="0"/>
              <a:ext cx="10200737" cy="6858000"/>
              <a:chOff x="3644900" y="0"/>
              <a:chExt cx="10200737" cy="6858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19"/>
              <a:stretch/>
            </p:blipFill>
            <p:spPr>
              <a:xfrm>
                <a:off x="8130172" y="448884"/>
                <a:ext cx="3920724" cy="6184672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4900" y="0"/>
                <a:ext cx="4900905" cy="6858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=1.54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=1.32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=1.19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Rectangle 7"/>
            <p:cNvSpPr/>
            <p:nvPr/>
          </p:nvSpPr>
          <p:spPr>
            <a:xfrm>
              <a:off x="4813465" y="592778"/>
              <a:ext cx="431470" cy="2533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01725" y="3235627"/>
              <a:ext cx="431470" cy="381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611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244436" y="-190442"/>
            <a:ext cx="7509527" cy="7411998"/>
            <a:chOff x="2288504" y="-553998"/>
            <a:chExt cx="7509527" cy="74119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407668" y="653921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7406" y="6554055"/>
              <a:ext cx="9236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YNGKP M5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3434543" y="362270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5982471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087093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3371337" y="4657208"/>
              <a:ext cx="82149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 rot="16200000">
              <a:off x="6009001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7159545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3434542" y="5859455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 rot="16200000">
              <a:off x="6009001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106485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5400000">
              <a:off x="8187011" y="5770867"/>
              <a:ext cx="42992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5400000">
              <a:off x="7832195" y="4719720"/>
              <a:ext cx="1088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5400000">
              <a:off x="8131957" y="3535119"/>
              <a:ext cx="4892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288504" y="3833494"/>
              <a:ext cx="1362773" cy="1075248"/>
              <a:chOff x="2288504" y="3833494"/>
              <a:chExt cx="1362773" cy="107524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288504" y="3833494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2860254" y="4339355"/>
                <a:ext cx="517497" cy="569387"/>
                <a:chOff x="2659412" y="4349198"/>
                <a:chExt cx="517497" cy="569387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3038628" y="4407804"/>
                  <a:ext cx="137970" cy="137970"/>
                </a:xfrm>
                <a:prstGeom prst="ellipse">
                  <a:avLst/>
                </a:prstGeom>
                <a:solidFill>
                  <a:srgbClr val="43A0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2659412" y="4349198"/>
                  <a:ext cx="42671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Yes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3038939" y="4706891"/>
                  <a:ext cx="137970" cy="137970"/>
                </a:xfrm>
                <a:prstGeom prst="ellipse">
                  <a:avLst/>
                </a:prstGeom>
                <a:solidFill>
                  <a:srgbClr val="BEBEBE"/>
                </a:solidFill>
                <a:ln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718297" y="4656975"/>
                  <a:ext cx="36901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sp>
          <p:nvSpPr>
            <p:cNvPr id="33" name="Rectangle 32"/>
            <p:cNvSpPr/>
            <p:nvPr/>
          </p:nvSpPr>
          <p:spPr>
            <a:xfrm>
              <a:off x="7185864" y="2471994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370631" y="245392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59627" y="262578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24879" y="2468399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96181" y="3132130"/>
              <a:ext cx="4254876" cy="157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623314" y="735827"/>
              <a:ext cx="1443" cy="2286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776492" y="384102"/>
              <a:ext cx="3325" cy="7332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930501" y="366219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421026" y="47467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295994" y="141667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705801" y="83895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000" t="-155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8968014" y="169841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8952102" y="349114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22497" y="98882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473837" y="-553998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81138" y="-516109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69045" y="3021442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206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2180086" y="-574490"/>
            <a:ext cx="7683605" cy="7432490"/>
            <a:chOff x="2180086" y="-574490"/>
            <a:chExt cx="7683605" cy="743249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4501555" y="3053958"/>
              <a:ext cx="3504798" cy="191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4339795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3412043" y="567193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45185" y="3054354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85012" y="3053958"/>
              <a:ext cx="4892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251524" y="2451502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436291" y="243342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86913" y="2643696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90539" y="2447907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928583" y="1800153"/>
              <a:ext cx="0" cy="2955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6076542" y="1778924"/>
              <a:ext cx="6265" cy="9262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212449" y="362047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733658" y="151466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613097" y="1227315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985474" y="5634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000" t="-769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9033674" y="149349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9017762" y="328622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88157" y="78390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539497" y="-574490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46798" y="-53660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534705" y="300095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2180086" y="3553925"/>
              <a:ext cx="1362773" cy="1075248"/>
              <a:chOff x="2448216" y="3682301"/>
              <a:chExt cx="1362773" cy="1075248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448216" y="3682301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399182" y="4246768"/>
                <a:ext cx="137970" cy="137970"/>
              </a:xfrm>
              <a:prstGeom prst="ellips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019966" y="4188162"/>
                <a:ext cx="42671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399493" y="4545855"/>
                <a:ext cx="137970" cy="137970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078851" y="4495939"/>
                <a:ext cx="36901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4501555" y="3054354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/>
            <p:cNvSpPr/>
            <p:nvPr/>
          </p:nvSpPr>
          <p:spPr>
            <a:xfrm>
              <a:off x="3502219" y="4555449"/>
              <a:ext cx="280047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 rot="16200000">
              <a:off x="6087301" y="6382894"/>
              <a:ext cx="195774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12842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07249" y="6586339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397804" y="3171754"/>
              <a:ext cx="280047" cy="3076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567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667000" y="0"/>
            <a:ext cx="9471992" cy="7470984"/>
            <a:chOff x="2667000" y="0"/>
            <a:chExt cx="9471992" cy="747098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3941852" y="1639239"/>
              <a:ext cx="8197140" cy="5831745"/>
              <a:chOff x="3941852" y="1639239"/>
              <a:chExt cx="8197140" cy="5831745"/>
            </a:xfrm>
          </p:grpSpPr>
          <p:sp>
            <p:nvSpPr>
              <p:cNvPr id="3" name="TextBox 2"/>
              <p:cNvSpPr txBox="1"/>
              <p:nvPr/>
            </p:nvSpPr>
            <p:spPr>
              <a:xfrm flipH="1">
                <a:off x="3941852" y="6455321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Mutation-Selection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 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9556406" y="1639239"/>
                <a:ext cx="2582586" cy="1363232"/>
                <a:chOff x="9556406" y="1639239"/>
                <a:chExt cx="2582586" cy="1363232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9644420" y="2164703"/>
                  <a:ext cx="2269285" cy="837768"/>
                  <a:chOff x="9750437" y="2230964"/>
                  <a:chExt cx="2269285" cy="837768"/>
                </a:xfrm>
              </p:grpSpPr>
              <p:sp>
                <p:nvSpPr>
                  <p:cNvPr id="7" name="Oval 6"/>
                  <p:cNvSpPr/>
                  <p:nvPr/>
                </p:nvSpPr>
                <p:spPr>
                  <a:xfrm>
                    <a:off x="9750437" y="2669238"/>
                    <a:ext cx="321934" cy="321934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0072371" y="2591678"/>
                    <a:ext cx="194735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H3</a:t>
                    </a:r>
                    <a:endParaRPr lang="en-US" sz="2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9" name="Oval 8"/>
                  <p:cNvSpPr/>
                  <p:nvPr/>
                </p:nvSpPr>
                <p:spPr>
                  <a:xfrm>
                    <a:off x="9750437" y="2230964"/>
                    <a:ext cx="321934" cy="321934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" name="TextBox 11"/>
                <p:cNvSpPr txBox="1"/>
                <p:nvPr/>
              </p:nvSpPr>
              <p:spPr>
                <a:xfrm>
                  <a:off x="9966353" y="2087143"/>
                  <a:ext cx="194735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9556406" y="1639239"/>
                  <a:ext cx="2582586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</a:t>
                  </a:r>
                  <a:endParaRPr lang="en-US" sz="2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</p:grpSp>
      <p:grpSp>
        <p:nvGrpSpPr>
          <p:cNvPr id="18" name="Group 17"/>
          <p:cNvGrpSpPr/>
          <p:nvPr/>
        </p:nvGrpSpPr>
        <p:grpSpPr>
          <a:xfrm>
            <a:off x="2127762" y="152400"/>
            <a:ext cx="10163630" cy="7470984"/>
            <a:chOff x="1975362" y="0"/>
            <a:chExt cx="10163630" cy="747098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1975362" y="862746"/>
              <a:ext cx="10163630" cy="6608238"/>
              <a:chOff x="1975362" y="862746"/>
              <a:chExt cx="10163630" cy="6608238"/>
            </a:xfrm>
          </p:grpSpPr>
          <p:sp>
            <p:nvSpPr>
              <p:cNvPr id="21" name="TextBox 20"/>
              <p:cNvSpPr txBox="1"/>
              <p:nvPr/>
            </p:nvSpPr>
            <p:spPr>
              <a:xfrm flipH="1">
                <a:off x="3941852" y="6455321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Mutation-Selection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 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16200000" flipH="1">
                <a:off x="29551" y="2808557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(H1+H3 average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 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9556406" y="1639239"/>
                <a:ext cx="2582586" cy="1363232"/>
                <a:chOff x="9556406" y="1639239"/>
                <a:chExt cx="2582586" cy="1363232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9644420" y="2164703"/>
                  <a:ext cx="2269285" cy="837768"/>
                  <a:chOff x="9750437" y="2230964"/>
                  <a:chExt cx="2269285" cy="837768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9750437" y="2669238"/>
                    <a:ext cx="321934" cy="321934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0072371" y="2591678"/>
                    <a:ext cx="194735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H3</a:t>
                    </a:r>
                    <a:endParaRPr lang="en-US" sz="2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9750437" y="2230964"/>
                    <a:ext cx="321934" cy="321934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9966353" y="2087143"/>
                  <a:ext cx="194735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9556406" y="1639239"/>
                  <a:ext cx="2582586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</a:t>
                  </a:r>
                  <a:endParaRPr lang="en-US" sz="2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8280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688842" y="-683641"/>
            <a:ext cx="9071167" cy="11341177"/>
            <a:chOff x="688842" y="-683641"/>
            <a:chExt cx="9071167" cy="11341177"/>
          </a:xfrm>
        </p:grpSpPr>
        <p:grpSp>
          <p:nvGrpSpPr>
            <p:cNvPr id="83" name="Group 82"/>
            <p:cNvGrpSpPr/>
            <p:nvPr/>
          </p:nvGrpSpPr>
          <p:grpSpPr>
            <a:xfrm>
              <a:off x="913423" y="-683640"/>
              <a:ext cx="4470400" cy="4684140"/>
              <a:chOff x="825500" y="-1984980"/>
              <a:chExt cx="4470400" cy="468414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12"/>
              <a:stretch/>
            </p:blipFill>
            <p:spPr>
              <a:xfrm>
                <a:off x="825500" y="-1948321"/>
                <a:ext cx="4470400" cy="4308927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74236" y="2360606"/>
                <a:ext cx="30651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100803" y="-1026367"/>
                <a:ext cx="1" cy="3732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4223657" y="-1620743"/>
                <a:ext cx="3109" cy="11495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349620" y="-1620743"/>
                <a:ext cx="3110" cy="36501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 rot="5400000">
                <a:off x="3905620" y="-1315077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5400000">
                <a:off x="3759074" y="-143149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4151218" y="-1889922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271921" y="-85552"/>
              <a:ext cx="4488088" cy="4556042"/>
              <a:chOff x="5383823" y="-493127"/>
              <a:chExt cx="4488088" cy="455604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028"/>
              <a:stretch/>
            </p:blipFill>
            <p:spPr>
              <a:xfrm>
                <a:off x="5547561" y="-493127"/>
                <a:ext cx="4324350" cy="3674477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8631452" y="-171625"/>
                <a:ext cx="1078875" cy="496453"/>
                <a:chOff x="8631452" y="-171625"/>
                <a:chExt cx="1078875" cy="496453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8651927" y="-85552"/>
                  <a:ext cx="130053" cy="13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riangle 84"/>
                <p:cNvSpPr/>
                <p:nvPr/>
              </p:nvSpPr>
              <p:spPr>
                <a:xfrm>
                  <a:off x="8631452" y="153448"/>
                  <a:ext cx="174987" cy="150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8781980" y="-171625"/>
                  <a:ext cx="6078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TextBox 88"/>
              <p:cNvSpPr txBox="1"/>
              <p:nvPr/>
            </p:nvSpPr>
            <p:spPr>
              <a:xfrm rot="18494186">
                <a:off x="6400233" y="3181921"/>
                <a:ext cx="4299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8494186">
                <a:off x="7110139" y="3380035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8494186">
                <a:off x="8763730" y="3222062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0000" t="-5732" r="-26667" b="-19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/>
            <p:cNvGrpSpPr/>
            <p:nvPr/>
          </p:nvGrpSpPr>
          <p:grpSpPr>
            <a:xfrm>
              <a:off x="1540310" y="4391419"/>
              <a:ext cx="8058115" cy="6266117"/>
              <a:chOff x="1184408" y="4527716"/>
              <a:chExt cx="8058115" cy="6266117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184408" y="5020801"/>
                <a:ext cx="8058115" cy="5773032"/>
                <a:chOff x="1184408" y="5020801"/>
                <a:chExt cx="8058115" cy="577303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7" t="12573" r="4125" b="20120"/>
                <a:stretch/>
              </p:blipFill>
              <p:spPr>
                <a:xfrm>
                  <a:off x="1461407" y="5020801"/>
                  <a:ext cx="7405008" cy="546214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TextBox 95"/>
                <p:cNvSpPr txBox="1"/>
                <p:nvPr/>
              </p:nvSpPr>
              <p:spPr>
                <a:xfrm>
                  <a:off x="5843499" y="1051683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7597834" y="10516832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 rot="16200000">
                  <a:off x="978103" y="5669104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0" name="TextBox 99"/>
                <p:cNvSpPr txBox="1"/>
                <p:nvPr/>
              </p:nvSpPr>
              <p:spPr>
                <a:xfrm rot="16200000">
                  <a:off x="5067745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 rot="16200000">
                  <a:off x="6889454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978102" y="748795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222" r="-17778" b="-6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4" name="TextBox 103"/>
                <p:cNvSpPr txBox="1"/>
                <p:nvPr/>
              </p:nvSpPr>
              <p:spPr>
                <a:xfrm rot="16200000">
                  <a:off x="5089395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 rot="16200000">
                  <a:off x="6889454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rot="16200000">
                  <a:off x="978103" y="93274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8" name="TextBox 107"/>
                <p:cNvSpPr txBox="1"/>
                <p:nvPr/>
              </p:nvSpPr>
              <p:spPr>
                <a:xfrm rot="16200000">
                  <a:off x="5152568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 rot="16200000">
                  <a:off x="6937196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8694537" y="5477081"/>
                  <a:ext cx="279470" cy="4512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 rot="5400000">
                  <a:off x="8799076" y="9477491"/>
                  <a:ext cx="4716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 rot="5400000">
                  <a:off x="8432057" y="7560577"/>
                  <a:ext cx="12346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8819971" y="5617196"/>
                  <a:ext cx="5373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6" name="Oval 115"/>
              <p:cNvSpPr/>
              <p:nvPr/>
            </p:nvSpPr>
            <p:spPr>
              <a:xfrm>
                <a:off x="3437882" y="4689928"/>
                <a:ext cx="238066" cy="238066"/>
              </a:xfrm>
              <a:prstGeom prst="ellipse">
                <a:avLst/>
              </a:prstGeom>
              <a:solidFill>
                <a:srgbClr val="43A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628990" y="4655072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847584" y="4527716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205647" y="4680085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79366" y="4645229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913423" y="-646981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552916" y="-68364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8842" y="416242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-9149952" y="-3161230"/>
            <a:ext cx="32149100" cy="8746686"/>
            <a:chOff x="-9149952" y="-3161230"/>
            <a:chExt cx="32149100" cy="8746686"/>
          </a:xfrm>
        </p:grpSpPr>
        <p:grpSp>
          <p:nvGrpSpPr>
            <p:cNvPr id="38" name="Group 37"/>
            <p:cNvGrpSpPr/>
            <p:nvPr/>
          </p:nvGrpSpPr>
          <p:grpSpPr>
            <a:xfrm>
              <a:off x="-9149952" y="-3161230"/>
              <a:ext cx="32149100" cy="8746686"/>
              <a:chOff x="-9149952" y="-3161230"/>
              <a:chExt cx="32149100" cy="8746686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1956" y="-2871479"/>
                <a:ext cx="7717916" cy="7717916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14588999" y="-2106589"/>
                <a:ext cx="4528519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Non-uniform stationary state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n-US" sz="47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8696" b="-193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" name="TextBox 1"/>
              <p:cNvSpPr txBox="1"/>
              <p:nvPr/>
            </p:nvSpPr>
            <p:spPr>
              <a:xfrm>
                <a:off x="12693644" y="2065629"/>
                <a:ext cx="2167581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6383" t="-16418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TextBox 3"/>
              <p:cNvSpPr txBox="1"/>
              <p:nvPr/>
            </p:nvSpPr>
            <p:spPr>
              <a:xfrm>
                <a:off x="13177751" y="-423613"/>
                <a:ext cx="1683474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14929789" y="-573460"/>
                <a:ext cx="7942667" cy="4868455"/>
                <a:chOff x="6464709" y="8502220"/>
                <a:chExt cx="4750247" cy="1786797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6464709" y="9445499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900379" y="9443801"/>
                  <a:ext cx="2314577" cy="37272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6464709" y="9914591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3" name="Rectangle 12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464709" y="8502220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" name="Rectangle 18"/>
                <p:cNvSpPr/>
                <p:nvPr/>
              </p:nvSpPr>
              <p:spPr>
                <a:xfrm>
                  <a:off x="6464709" y="8974708"/>
                  <a:ext cx="2314577" cy="37272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8900379" y="8973011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7533" t="-16418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TextBox 30"/>
              <p:cNvSpPr txBox="1"/>
              <p:nvPr/>
            </p:nvSpPr>
            <p:spPr>
              <a:xfrm>
                <a:off x="11724664" y="-3115668"/>
                <a:ext cx="334751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6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-9149952" y="-3161230"/>
                <a:ext cx="10258062" cy="8746686"/>
                <a:chOff x="-9149952" y="-3161230"/>
                <a:chExt cx="10258062" cy="8746686"/>
              </a:xfrm>
            </p:grpSpPr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149952" y="-1591769"/>
                  <a:ext cx="10258062" cy="7177225"/>
                </a:xfrm>
                <a:prstGeom prst="rect">
                  <a:avLst/>
                </a:prstGeom>
              </p:spPr>
            </p:pic>
            <p:grpSp>
              <p:nvGrpSpPr>
                <p:cNvPr id="48" name="Group 47"/>
                <p:cNvGrpSpPr/>
                <p:nvPr/>
              </p:nvGrpSpPr>
              <p:grpSpPr>
                <a:xfrm>
                  <a:off x="-8690949" y="-3161230"/>
                  <a:ext cx="9357019" cy="2533743"/>
                  <a:chOff x="-8690949" y="-3161230"/>
                  <a:chExt cx="9357019" cy="2533743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-8690949" y="-2174407"/>
                    <a:ext cx="9357019" cy="1546920"/>
                    <a:chOff x="-4960206" y="-1974181"/>
                    <a:chExt cx="9357019" cy="1546920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-4960206" y="-1966144"/>
                      <a:ext cx="4823435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Uniform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-136770" y="-1974181"/>
                      <a:ext cx="4533583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Non-uniform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-8321886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  <a:endParaRPr lang="en-US" sz="6000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</p:grpSp>
          <p:grpSp>
            <p:nvGrpSpPr>
              <p:cNvPr id="36" name="Group 35"/>
              <p:cNvGrpSpPr/>
              <p:nvPr/>
            </p:nvGrpSpPr>
            <p:grpSpPr>
              <a:xfrm>
                <a:off x="1834177" y="-3161230"/>
                <a:ext cx="8161261" cy="7884479"/>
                <a:chOff x="2212825" y="-3161230"/>
                <a:chExt cx="8161261" cy="7884479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2212825" y="-3161230"/>
                  <a:ext cx="8161261" cy="2971847"/>
                  <a:chOff x="1330438" y="-3161230"/>
                  <a:chExt cx="8161261" cy="2971847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B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1634362"/>
                    <a:ext cx="3889511" cy="1444979"/>
                    <a:chOff x="5985399" y="4077443"/>
                    <a:chExt cx="3889511" cy="1444979"/>
                  </a:xfrm>
                </p:grpSpPr>
                <p:sp>
                  <p:nvSpPr>
                    <p:cNvPr id="11" name="Oval 10"/>
                    <p:cNvSpPr/>
                    <p:nvPr/>
                  </p:nvSpPr>
                  <p:spPr>
                    <a:xfrm>
                      <a:off x="5985399" y="4880515"/>
                      <a:ext cx="517401" cy="517401"/>
                    </a:xfrm>
                    <a:prstGeom prst="ellipse">
                      <a:avLst/>
                    </a:prstGeom>
                    <a:solidFill>
                      <a:srgbClr val="FA8428"/>
                    </a:solidFill>
                    <a:ln>
                      <a:solidFill>
                        <a:srgbClr val="FA842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4737592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205217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077443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077443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r="-19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2298390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2298390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t="-16279" b="-3720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4" name="Rectangle 33"/>
                <p:cNvSpPr/>
                <p:nvPr/>
              </p:nvSpPr>
              <p:spPr>
                <a:xfrm>
                  <a:off x="6065162" y="4448929"/>
                  <a:ext cx="1828800" cy="2743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5828486" y="4457508"/>
                  <a:ext cx="2193101" cy="7848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l-GR" sz="45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r>
                    <a:rPr lang="en-US" sz="4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4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8486" y="4457508"/>
                  <a:ext cx="2193101" cy="78483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16279" r="-10833" b="-379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-372645" y="-1846773"/>
            <a:ext cx="14396613" cy="6761743"/>
            <a:chOff x="-372645" y="-1846773"/>
            <a:chExt cx="14396613" cy="6761743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6" b="20736"/>
            <a:stretch/>
          </p:blipFill>
          <p:spPr>
            <a:xfrm>
              <a:off x="403934" y="38101"/>
              <a:ext cx="9654465" cy="4429260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-372645" y="-1846773"/>
              <a:ext cx="14396613" cy="6761743"/>
              <a:chOff x="-372645" y="-1846773"/>
              <a:chExt cx="14396613" cy="676174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06052" y="-1808673"/>
                <a:ext cx="1247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180" t="-10000" r="-1635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942433" y="2001587"/>
                <a:ext cx="400134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amino-acid identity per site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9953594" y="1378060"/>
                <a:ext cx="4070374" cy="1809304"/>
                <a:chOff x="5206189" y="5302733"/>
                <a:chExt cx="4070374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206189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47" name="Group 46"/>
              <p:cNvGrpSpPr/>
              <p:nvPr/>
            </p:nvGrpSpPr>
            <p:grpSpPr>
              <a:xfrm>
                <a:off x="3271855" y="-1817157"/>
                <a:ext cx="628698" cy="2558434"/>
                <a:chOff x="3271855" y="-1783273"/>
                <a:chExt cx="628698" cy="2558434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3271855" y="376385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0.46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365631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17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1" r="74665"/>
                <a:stretch/>
              </p:blipFill>
              <p:spPr>
                <a:xfrm>
                  <a:off x="3406629" y="-1617984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5113765" y="-1823332"/>
                <a:ext cx="628698" cy="2564609"/>
                <a:chOff x="5113765" y="-1783273"/>
                <a:chExt cx="628698" cy="2564609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511376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0.36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203744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07" r="57419"/>
                <a:stretch/>
              </p:blipFill>
              <p:spPr>
                <a:xfrm>
                  <a:off x="5204268" y="-1611809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/>
              <p:cNvGrpSpPr/>
              <p:nvPr/>
            </p:nvGrpSpPr>
            <p:grpSpPr>
              <a:xfrm>
                <a:off x="1443762" y="-1800413"/>
                <a:ext cx="628698" cy="2541690"/>
                <a:chOff x="1443762" y="-1795973"/>
                <a:chExt cx="628698" cy="2541690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443762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0.91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473418" y="-17959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199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07" r="40319"/>
                <a:stretch/>
              </p:blipFill>
              <p:spPr>
                <a:xfrm>
                  <a:off x="1546625" y="-164742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6" name="Group 65"/>
              <p:cNvGrpSpPr/>
              <p:nvPr/>
            </p:nvGrpSpPr>
            <p:grpSpPr>
              <a:xfrm>
                <a:off x="8790873" y="-1823333"/>
                <a:ext cx="628698" cy="2564610"/>
                <a:chOff x="8790873" y="-1783273"/>
                <a:chExt cx="628698" cy="2564610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8790873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8820529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305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137" r="23189"/>
                <a:stretch/>
              </p:blipFill>
              <p:spPr>
                <a:xfrm>
                  <a:off x="8856858" y="-161180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/>
              <p:cNvGrpSpPr/>
              <p:nvPr/>
            </p:nvGrpSpPr>
            <p:grpSpPr>
              <a:xfrm>
                <a:off x="6938905" y="-1846773"/>
                <a:ext cx="628698" cy="2588050"/>
                <a:chOff x="6938905" y="-1783273"/>
                <a:chExt cx="628698" cy="2588050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93890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0.12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950747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348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383" t="410" r="5943" b="-410"/>
                <a:stretch/>
              </p:blipFill>
              <p:spPr>
                <a:xfrm>
                  <a:off x="7057723" y="-1588368"/>
                  <a:ext cx="422973" cy="239314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474556" cy="3098578"/>
            <a:chOff x="-212956" y="1724916"/>
            <a:chExt cx="10474556" cy="3098578"/>
          </a:xfrm>
        </p:grpSpPr>
        <p:grpSp>
          <p:nvGrpSpPr>
            <p:cNvPr id="6" name="Group 5"/>
            <p:cNvGrpSpPr/>
            <p:nvPr/>
          </p:nvGrpSpPr>
          <p:grpSpPr>
            <a:xfrm>
              <a:off x="-212956" y="1724916"/>
              <a:ext cx="10474556" cy="3098578"/>
              <a:chOff x="-212956" y="1724916"/>
              <a:chExt cx="10474556" cy="309857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412" b="28532"/>
              <a:stretch/>
            </p:blipFill>
            <p:spPr>
              <a:xfrm>
                <a:off x="203200" y="1724916"/>
                <a:ext cx="10058400" cy="2466417"/>
              </a:xfrm>
              <a:prstGeom prst="rect">
                <a:avLst/>
              </a:prstGeom>
            </p:spPr>
          </p:pic>
          <p:grpSp>
            <p:nvGrpSpPr>
              <p:cNvPr id="10" name="Group 9"/>
              <p:cNvGrpSpPr/>
              <p:nvPr/>
            </p:nvGrpSpPr>
            <p:grpSpPr>
              <a:xfrm>
                <a:off x="-212956" y="1937017"/>
                <a:ext cx="10274256" cy="2886477"/>
                <a:chOff x="-212956" y="1937017"/>
                <a:chExt cx="10274256" cy="2886477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 rot="16200000">
                  <a:off x="-848717" y="2572778"/>
                  <a:ext cx="1917854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Actual 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286256" y="4454162"/>
                  <a:ext cx="422070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 optimized by the model</a:t>
                  </a:r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7334022" y="3862129"/>
                  <a:ext cx="99762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8725750" y="3862129"/>
                      <a:ext cx="1335550" cy="3385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25750" y="3862129"/>
                      <a:ext cx="1335550" cy="338554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5455" b="-2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" name="TextBox 12"/>
                <p:cNvSpPr txBox="1"/>
                <p:nvPr/>
              </p:nvSpPr>
              <p:spPr>
                <a:xfrm>
                  <a:off x="3950907" y="3862129"/>
                  <a:ext cx="1335550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averaged</a:t>
                  </a:r>
                </a:p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5560820" y="3862129"/>
                      <a:ext cx="1335550" cy="58477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averaged</a:t>
                      </a:r>
                    </a:p>
                    <a:p>
                      <a:pPr algn="ctr"/>
                      <a:r>
                        <a:rPr lang="en-US" sz="16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60820" y="3862129"/>
                      <a:ext cx="1335550" cy="58477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158" b="-136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" name="TextBox 14"/>
                <p:cNvSpPr txBox="1"/>
                <p:nvPr/>
              </p:nvSpPr>
              <p:spPr>
                <a:xfrm>
                  <a:off x="741962" y="3862129"/>
                  <a:ext cx="133555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2406306" y="3862129"/>
                      <a:ext cx="1335550" cy="3385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06306" y="3862129"/>
                      <a:ext cx="1335550" cy="338554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5455" b="-2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7" name="Rectangle 6"/>
            <p:cNvSpPr/>
            <p:nvPr/>
          </p:nvSpPr>
          <p:spPr>
            <a:xfrm>
              <a:off x="5232399" y="3854871"/>
              <a:ext cx="328421" cy="1765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99607" y="1724916"/>
              <a:ext cx="9661993" cy="3287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37936</TotalTime>
  <Words>542</Words>
  <Application>Microsoft Macintosh PowerPoint</Application>
  <PresentationFormat>Widescreen</PresentationFormat>
  <Paragraphs>239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Cambria Math</vt:lpstr>
      <vt:lpstr>Yu Gothic</vt:lpstr>
      <vt:lpstr>Arial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PowerPoint Presentation</vt:lpstr>
      <vt:lpstr>PowerPoint Presentation</vt:lpstr>
      <vt:lpstr>`phylobayes`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158</cp:revision>
  <dcterms:created xsi:type="dcterms:W3CDTF">2017-11-03T19:06:03Z</dcterms:created>
  <dcterms:modified xsi:type="dcterms:W3CDTF">2018-02-05T16:22:42Z</dcterms:modified>
</cp:coreProperties>
</file>